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58" r:id="rId5"/>
    <p:sldId id="262" r:id="rId6"/>
    <p:sldId id="267" r:id="rId7"/>
    <p:sldId id="268" r:id="rId8"/>
    <p:sldId id="269" r:id="rId9"/>
    <p:sldId id="263" r:id="rId10"/>
    <p:sldId id="265" r:id="rId11"/>
    <p:sldId id="266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1C65-205B-426B-96EA-A65C6805ADAE}" type="datetimeFigureOut">
              <a:rPr lang="pt-PT" smtClean="0"/>
              <a:pPr/>
              <a:t>19-07-2011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EFAD-F6E6-4536-89E8-ECD32ABDF63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1C65-205B-426B-96EA-A65C6805ADAE}" type="datetimeFigureOut">
              <a:rPr lang="pt-PT" smtClean="0"/>
              <a:pPr/>
              <a:t>19-07-2011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EFAD-F6E6-4536-89E8-ECD32ABDF63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1C65-205B-426B-96EA-A65C6805ADAE}" type="datetimeFigureOut">
              <a:rPr lang="pt-PT" smtClean="0"/>
              <a:pPr/>
              <a:t>19-07-2011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EFAD-F6E6-4536-89E8-ECD32ABDF63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1C65-205B-426B-96EA-A65C6805ADAE}" type="datetimeFigureOut">
              <a:rPr lang="pt-PT" smtClean="0"/>
              <a:pPr/>
              <a:t>19-07-2011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EFAD-F6E6-4536-89E8-ECD32ABDF63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1C65-205B-426B-96EA-A65C6805ADAE}" type="datetimeFigureOut">
              <a:rPr lang="pt-PT" smtClean="0"/>
              <a:pPr/>
              <a:t>19-07-2011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EFAD-F6E6-4536-89E8-ECD32ABDF63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1C65-205B-426B-96EA-A65C6805ADAE}" type="datetimeFigureOut">
              <a:rPr lang="pt-PT" smtClean="0"/>
              <a:pPr/>
              <a:t>19-07-2011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EFAD-F6E6-4536-89E8-ECD32ABDF63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1C65-205B-426B-96EA-A65C6805ADAE}" type="datetimeFigureOut">
              <a:rPr lang="pt-PT" smtClean="0"/>
              <a:pPr/>
              <a:t>19-07-2011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EFAD-F6E6-4536-89E8-ECD32ABDF63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1C65-205B-426B-96EA-A65C6805ADAE}" type="datetimeFigureOut">
              <a:rPr lang="pt-PT" smtClean="0"/>
              <a:pPr/>
              <a:t>19-07-2011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EFAD-F6E6-4536-89E8-ECD32ABDF63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1C65-205B-426B-96EA-A65C6805ADAE}" type="datetimeFigureOut">
              <a:rPr lang="pt-PT" smtClean="0"/>
              <a:pPr/>
              <a:t>19-07-2011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EFAD-F6E6-4536-89E8-ECD32ABDF63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1C65-205B-426B-96EA-A65C6805ADAE}" type="datetimeFigureOut">
              <a:rPr lang="pt-PT" smtClean="0"/>
              <a:pPr/>
              <a:t>19-07-2011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EFAD-F6E6-4536-89E8-ECD32ABDF63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1C65-205B-426B-96EA-A65C6805ADAE}" type="datetimeFigureOut">
              <a:rPr lang="pt-PT" smtClean="0"/>
              <a:pPr/>
              <a:t>19-07-2011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DEFAD-F6E6-4536-89E8-ECD32ABDF63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31C65-205B-426B-96EA-A65C6805ADAE}" type="datetimeFigureOut">
              <a:rPr lang="pt-PT" smtClean="0"/>
              <a:pPr/>
              <a:t>19-07-2011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DEFAD-F6E6-4536-89E8-ECD32ABDF63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24300" y="981075"/>
            <a:ext cx="1655763" cy="215900"/>
          </a:xfrm>
        </p:spPr>
        <p:txBody>
          <a:bodyPr>
            <a:normAutofit fontScale="90000"/>
          </a:bodyPr>
          <a:lstStyle/>
          <a:p>
            <a:pPr eaLnBrk="1" hangingPunct="1"/>
            <a:endParaRPr lang="en-US" sz="400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35375" y="2205038"/>
            <a:ext cx="1800225" cy="30956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1508" name="Picture 5" descr="euro2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549275"/>
            <a:ext cx="4968875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09600"/>
            <a:ext cx="76962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95800" y="838200"/>
            <a:ext cx="609600" cy="579438"/>
          </a:xfrm>
        </p:spPr>
        <p:txBody>
          <a:bodyPr>
            <a:normAutofit fontScale="90000"/>
          </a:bodyPr>
          <a:lstStyle/>
          <a:p>
            <a:endParaRPr lang="pt-PT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609600"/>
            <a:ext cx="4953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TOURADAS- Praça de touros </a:t>
            </a:r>
            <a:endParaRPr lang="pt-PT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71600"/>
            <a:ext cx="679319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1" y="381001"/>
            <a:ext cx="64770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ESTÁDIOS  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2500" y="1600200"/>
            <a:ext cx="3167063" cy="3341688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5604" name="Picture 5" descr="x4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600200"/>
            <a:ext cx="6985000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908050"/>
            <a:ext cx="4319588" cy="433388"/>
          </a:xfrm>
        </p:spPr>
        <p:txBody>
          <a:bodyPr>
            <a:normAutofit fontScale="90000"/>
          </a:bodyPr>
          <a:lstStyle/>
          <a:p>
            <a:pPr eaLnBrk="1" hangingPunct="1"/>
            <a:endParaRPr lang="en-US" sz="400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43213" y="1600200"/>
            <a:ext cx="4321175" cy="3341688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6628" name="Picture 5" descr="estadio_municip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549275"/>
            <a:ext cx="6772275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ESTÁDIO MARACANÃ- Rio de Janeiro</a:t>
            </a:r>
            <a:br>
              <a:rPr lang="pt-PT" dirty="0" smtClean="0"/>
            </a:br>
            <a:r>
              <a:rPr lang="pt-PT" dirty="0" smtClean="0"/>
              <a:t>(Equipas: Flamengo, Fluminense)</a:t>
            </a:r>
            <a:endParaRPr lang="pt-PT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76400"/>
            <a:ext cx="6459629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ESTÁDIO DO DRAGÃO- Porto</a:t>
            </a:r>
            <a:endParaRPr lang="pt-PT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676400"/>
            <a:ext cx="6324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ESTÁDIO DA LUZ- Lisboa</a:t>
            </a:r>
            <a:endParaRPr lang="pt-PT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76400"/>
            <a:ext cx="6629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/>
            </a:r>
            <a:br>
              <a:rPr lang="pt-PT" dirty="0" smtClean="0"/>
            </a:br>
            <a:r>
              <a:rPr lang="pt-PT" sz="5300" dirty="0" smtClean="0"/>
              <a:t>TÉNIS</a:t>
            </a:r>
            <a:br>
              <a:rPr lang="pt-PT" sz="5300" dirty="0" smtClean="0"/>
            </a:br>
            <a:r>
              <a:rPr lang="pt-PT" u="sng" dirty="0" smtClean="0"/>
              <a:t>GUGA</a:t>
            </a:r>
            <a:endParaRPr lang="pt-PT" u="sng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81200"/>
            <a:ext cx="3730606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Documents and Settings\123\My Documents\My Pictures\gug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57200"/>
            <a:ext cx="2590800" cy="2590800"/>
          </a:xfrm>
          <a:prstGeom prst="rect">
            <a:avLst/>
          </a:prstGeom>
          <a:noFill/>
        </p:spPr>
      </p:pic>
      <p:pic>
        <p:nvPicPr>
          <p:cNvPr id="1028" name="Picture 4" descr="C:\Documents and Settings\123\My Documents\My Pictures\valeu-gug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3276600"/>
            <a:ext cx="4162425" cy="3190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V</a:t>
            </a:r>
            <a:r>
              <a:rPr lang="pt-PT" dirty="0" smtClean="0"/>
              <a:t>OLEIBOL</a:t>
            </a:r>
            <a:endParaRPr lang="pt-PT" dirty="0"/>
          </a:p>
        </p:txBody>
      </p:sp>
      <p:pic>
        <p:nvPicPr>
          <p:cNvPr id="2050" name="Picture 2" descr="C:\Documents and Settings\123\My Documents\My Pictures\noticiacro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3886200" cy="3886200"/>
          </a:xfrm>
          <a:prstGeom prst="rect">
            <a:avLst/>
          </a:prstGeom>
          <a:noFill/>
        </p:spPr>
      </p:pic>
      <p:pic>
        <p:nvPicPr>
          <p:cNvPr id="2051" name="Picture 3" descr="C:\Documents and Settings\123\My Documents\My Pictures\Vole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667000"/>
            <a:ext cx="4229100" cy="36525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CAPOEIRA</a:t>
            </a:r>
            <a:endParaRPr lang="pt-PT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71600"/>
            <a:ext cx="6781799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20</Words>
  <Application>Microsoft Office PowerPoint</Application>
  <PresentationFormat>Apresentação no Ecrã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13" baseType="lpstr">
      <vt:lpstr>Tema do Office</vt:lpstr>
      <vt:lpstr>Diapositivo 1</vt:lpstr>
      <vt:lpstr>ESTÁDIOS   </vt:lpstr>
      <vt:lpstr>Diapositivo 3</vt:lpstr>
      <vt:lpstr>ESTÁDIO MARACANÃ- Rio de Janeiro (Equipas: Flamengo, Fluminense)</vt:lpstr>
      <vt:lpstr>ESTÁDIO DO DRAGÃO- Porto</vt:lpstr>
      <vt:lpstr>ESTÁDIO DA LUZ- Lisboa</vt:lpstr>
      <vt:lpstr> TÉNIS GUGA</vt:lpstr>
      <vt:lpstr>VOLEIBOL</vt:lpstr>
      <vt:lpstr>CAPOEIRA</vt:lpstr>
      <vt:lpstr>Diapositivo 10</vt:lpstr>
      <vt:lpstr>Diapositivo 11</vt:lpstr>
      <vt:lpstr>TOURADAS- Praça de touros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123</dc:creator>
  <cp:lastModifiedBy>123</cp:lastModifiedBy>
  <cp:revision>7</cp:revision>
  <dcterms:created xsi:type="dcterms:W3CDTF">2011-02-01T18:41:46Z</dcterms:created>
  <dcterms:modified xsi:type="dcterms:W3CDTF">2011-07-19T23:00:50Z</dcterms:modified>
</cp:coreProperties>
</file>